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35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31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215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51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164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885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284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1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18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44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71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A058-0132-4B24-B1E9-0446E2FB92F2}" type="datetimeFigureOut">
              <a:rPr lang="ar-SA" smtClean="0"/>
              <a:t>26/01/1441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8E78-82C4-4C20-BD35-BDC0A906C3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5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2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تكلمنا في المحاضرة السابقة عن </a:t>
            </a:r>
          </a:p>
          <a:p>
            <a:r>
              <a:rPr lang="ar-IQ" dirty="0" smtClean="0"/>
              <a:t>1- الافة وانواعها </a:t>
            </a:r>
          </a:p>
          <a:p>
            <a:r>
              <a:rPr lang="ar-IQ" dirty="0" smtClean="0"/>
              <a:t>2- سلم تصنيف الحشرات </a:t>
            </a:r>
          </a:p>
          <a:p>
            <a:r>
              <a:rPr lang="ar-IQ" dirty="0" smtClean="0"/>
              <a:t>3- العوامل التي ساعدت على انتشار الحشرات .</a:t>
            </a:r>
          </a:p>
          <a:p>
            <a:r>
              <a:rPr lang="ar-IQ" dirty="0" smtClean="0"/>
              <a:t>في محاضرة اليوم سوف نتكلم عن </a:t>
            </a:r>
          </a:p>
          <a:p>
            <a:r>
              <a:rPr lang="ar-IQ" dirty="0" smtClean="0"/>
              <a:t>1- اضرار الحشرات على المحاصيل الحقلية </a:t>
            </a:r>
          </a:p>
          <a:p>
            <a:r>
              <a:rPr lang="ar-IQ" dirty="0" smtClean="0"/>
              <a:t>2-منافع الحشرات العامة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677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اضرار الحشرات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1- حشرات تتغذى عن طريق قرض الاوراق وسيقان النبات كما في الجراد او قرض جذور النبات </a:t>
            </a:r>
            <a:r>
              <a:rPr lang="ar-IQ" dirty="0" err="1" smtClean="0"/>
              <a:t>كمافي</a:t>
            </a:r>
            <a:r>
              <a:rPr lang="ar-IQ" dirty="0" smtClean="0"/>
              <a:t> </a:t>
            </a:r>
            <a:r>
              <a:rPr lang="ar-IQ" dirty="0" err="1" smtClean="0"/>
              <a:t>الكاروب</a:t>
            </a:r>
            <a:r>
              <a:rPr lang="ar-IQ" dirty="0" smtClean="0"/>
              <a:t> ودودة جذور الذرة او داخل السيقان </a:t>
            </a:r>
            <a:r>
              <a:rPr lang="ar-IQ" dirty="0" err="1" smtClean="0"/>
              <a:t>كحفارساق</a:t>
            </a:r>
            <a:r>
              <a:rPr lang="ar-IQ" dirty="0" smtClean="0"/>
              <a:t> الذرة . </a:t>
            </a:r>
          </a:p>
          <a:p>
            <a:r>
              <a:rPr lang="ar-IQ" dirty="0" smtClean="0"/>
              <a:t>2- حشرات تمتص عصارة النباتات كالمن </a:t>
            </a:r>
            <a:r>
              <a:rPr lang="ar-IQ" dirty="0" err="1" smtClean="0"/>
              <a:t>والثربس</a:t>
            </a:r>
            <a:r>
              <a:rPr lang="ar-IQ" dirty="0" smtClean="0"/>
              <a:t> والذبابة البيضاء </a:t>
            </a:r>
            <a:r>
              <a:rPr lang="ar-IQ" dirty="0" err="1" smtClean="0"/>
              <a:t>والسونة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3- حشرات ناخرة </a:t>
            </a:r>
            <a:r>
              <a:rPr lang="ar-IQ" dirty="0" err="1" smtClean="0"/>
              <a:t>للاوراق</a:t>
            </a:r>
            <a:r>
              <a:rPr lang="ar-IQ" dirty="0" smtClean="0"/>
              <a:t> النباتية كحفار اوراق البنجر السكري .</a:t>
            </a:r>
          </a:p>
          <a:p>
            <a:r>
              <a:rPr lang="ar-IQ" dirty="0" smtClean="0"/>
              <a:t>4- الاضرار الناشئة عن وضع البيض على النباتات كما في حشرة سوسة الجت .</a:t>
            </a:r>
          </a:p>
          <a:p>
            <a:r>
              <a:rPr lang="ar-IQ" dirty="0" smtClean="0"/>
              <a:t>5- حشرات ناقلة </a:t>
            </a:r>
            <a:r>
              <a:rPr lang="ar-IQ" dirty="0" err="1" smtClean="0"/>
              <a:t>لامراض</a:t>
            </a:r>
            <a:r>
              <a:rPr lang="ar-IQ" dirty="0" smtClean="0"/>
              <a:t> النبات اذ تنقل الحشرات اكثر من 150 مرض لنباتات المحاصيل .</a:t>
            </a:r>
          </a:p>
          <a:p>
            <a:r>
              <a:rPr lang="ar-IQ" dirty="0" smtClean="0"/>
              <a:t>6- بعض الحشرات تصيب الحبوب المخزونة وتسبب اضرار فادحة لها مثل انواع السوس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614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منافع الحشرات العامة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1- انتاج العسل والشمع من قبل حشرة نحل العسل.</a:t>
            </a:r>
          </a:p>
          <a:p>
            <a:r>
              <a:rPr lang="ar-IQ" dirty="0" smtClean="0"/>
              <a:t>2- انتاج </a:t>
            </a:r>
            <a:r>
              <a:rPr lang="ar-IQ" dirty="0" err="1" smtClean="0"/>
              <a:t>الشيلاك</a:t>
            </a:r>
            <a:r>
              <a:rPr lang="ar-IQ" dirty="0" smtClean="0"/>
              <a:t> من الحشرة القشرية الهندية ويستخدم كدهان تلميع الاخشاب والمعادن والجلود . </a:t>
            </a:r>
          </a:p>
          <a:p>
            <a:r>
              <a:rPr lang="ar-IQ" dirty="0" smtClean="0"/>
              <a:t>3- انتاج الحرير من قبل يرقات دودة الحرير.</a:t>
            </a:r>
          </a:p>
          <a:p>
            <a:r>
              <a:rPr lang="ar-IQ" dirty="0" smtClean="0"/>
              <a:t>4- تلقيح النباتات خلطيا .</a:t>
            </a:r>
          </a:p>
          <a:p>
            <a:r>
              <a:rPr lang="ar-IQ" dirty="0" smtClean="0"/>
              <a:t>5- الحشرات المائية مصدر غذائي </a:t>
            </a:r>
            <a:r>
              <a:rPr lang="ar-IQ" dirty="0" err="1" smtClean="0"/>
              <a:t>للاسماك</a:t>
            </a:r>
            <a:r>
              <a:rPr lang="ar-IQ" dirty="0" smtClean="0"/>
              <a:t>.</a:t>
            </a:r>
          </a:p>
          <a:p>
            <a:r>
              <a:rPr lang="ar-IQ" dirty="0" smtClean="0"/>
              <a:t>6- بعضها يحسن خواص التربة عن طريق حفر الانفاق . </a:t>
            </a:r>
          </a:p>
          <a:p>
            <a:r>
              <a:rPr lang="ar-IQ" dirty="0" smtClean="0"/>
              <a:t>7-  استخدام الحشرات في برامج المكافحة الحيوية مثل المتطفلات والمفترسات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036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4864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8- استخدام بعض الحشرات للعلاجات الطبية المهمة :</a:t>
            </a:r>
            <a:br>
              <a:rPr lang="ar-IQ" dirty="0" smtClean="0"/>
            </a:br>
            <a:r>
              <a:rPr lang="ar-IQ" dirty="0" smtClean="0"/>
              <a:t>أ- مادة </a:t>
            </a:r>
            <a:r>
              <a:rPr lang="en-US" dirty="0" err="1" smtClean="0"/>
              <a:t>Alantion</a:t>
            </a:r>
            <a:r>
              <a:rPr lang="ar-IQ" dirty="0" smtClean="0"/>
              <a:t>التي تفرزها يرقات الذباب كمادة معقمة للجروح .</a:t>
            </a:r>
            <a:br>
              <a:rPr lang="ar-IQ" dirty="0" smtClean="0"/>
            </a:br>
            <a:r>
              <a:rPr lang="ar-IQ" dirty="0" smtClean="0"/>
              <a:t>ب – مادة </a:t>
            </a:r>
            <a:r>
              <a:rPr lang="en-US" dirty="0" err="1" smtClean="0"/>
              <a:t>Apis</a:t>
            </a:r>
            <a:r>
              <a:rPr lang="ar-IQ" dirty="0" smtClean="0"/>
              <a:t> تستخرج من النحل لعلاج الخناق والتهاب المجاري البولية .</a:t>
            </a:r>
            <a:br>
              <a:rPr lang="ar-IQ" dirty="0" smtClean="0"/>
            </a:br>
            <a:r>
              <a:rPr lang="ar-IQ" dirty="0" smtClean="0"/>
              <a:t>ج- الغذاء الملكي يستخرج من شغلات نحل العسل لمعالجة العقم في الانسان .</a:t>
            </a:r>
            <a:br>
              <a:rPr lang="ar-IQ" dirty="0" smtClean="0"/>
            </a:br>
            <a:r>
              <a:rPr lang="ar-IQ" dirty="0" smtClean="0"/>
              <a:t>د- سم شغالة نحل العسل يستخدم لعلاج التهاب المفاصل .</a:t>
            </a:r>
            <a:br>
              <a:rPr lang="ar-IQ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448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الخلاصة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اضرار الحشرات متنوعة منها قرض النبات او امتصاص العصارة النباتية او نقل مسببات مرضية او تلويث النبات ببيوض الحشرة وغيرها .</a:t>
            </a:r>
          </a:p>
          <a:p>
            <a:r>
              <a:rPr lang="ar-IQ" dirty="0" smtClean="0"/>
              <a:t>منافع الحشرات عديدة مها غذاء </a:t>
            </a:r>
            <a:r>
              <a:rPr lang="ar-IQ" dirty="0" err="1" smtClean="0"/>
              <a:t>للانسان</a:t>
            </a:r>
            <a:r>
              <a:rPr lang="ar-IQ" dirty="0" smtClean="0"/>
              <a:t> او غذاء </a:t>
            </a:r>
            <a:r>
              <a:rPr lang="ar-IQ" dirty="0" err="1" smtClean="0"/>
              <a:t>للاسماك</a:t>
            </a:r>
            <a:r>
              <a:rPr lang="ar-IQ" dirty="0" smtClean="0"/>
              <a:t> او يساعد على تحسين خواص التربة او تلقيح النباتات او في برامج المكافحة الحيوية او للعلاجات الطبية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171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الاختبار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7868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257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محاضرة 2</vt:lpstr>
      <vt:lpstr>اضرار الحشرات </vt:lpstr>
      <vt:lpstr>منافع الحشرات العامة </vt:lpstr>
      <vt:lpstr>8- استخدام بعض الحشرات للعلاجات الطبية المهمة : أ- مادة Alantionالتي تفرزها يرقات الذباب كمادة معقمة للجروح . ب – مادة Apis تستخرج من النحل لعلاج الخناق والتهاب المجاري البولية . ج- الغذاء الملكي يستخرج من شغلات نحل العسل لمعالجة العقم في الانسان . د- سم شغالة نحل العسل يستخدم لعلاج التهاب المفاصل . </vt:lpstr>
      <vt:lpstr>الخلاصة </vt:lpstr>
      <vt:lpstr>الاختبار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2</dc:title>
  <dc:creator>Basra</dc:creator>
  <cp:lastModifiedBy>Basra</cp:lastModifiedBy>
  <cp:revision>25</cp:revision>
  <dcterms:created xsi:type="dcterms:W3CDTF">2019-09-25T16:28:44Z</dcterms:created>
  <dcterms:modified xsi:type="dcterms:W3CDTF">2019-09-25T17:19:05Z</dcterms:modified>
</cp:coreProperties>
</file>